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4" r:id="rId1"/>
  </p:sldMasterIdLst>
  <p:notesMasterIdLst>
    <p:notesMasterId r:id="rId8"/>
  </p:notesMasterIdLst>
  <p:handoutMasterIdLst>
    <p:handoutMasterId r:id="rId9"/>
  </p:handoutMasterIdLst>
  <p:sldIdLst>
    <p:sldId id="562" r:id="rId2"/>
    <p:sldId id="554" r:id="rId3"/>
    <p:sldId id="556" r:id="rId4"/>
    <p:sldId id="560" r:id="rId5"/>
    <p:sldId id="553" r:id="rId6"/>
    <p:sldId id="561" r:id="rId7"/>
  </p:sldIdLst>
  <p:sldSz cx="12192000" cy="6858000"/>
  <p:notesSz cx="12039600" cy="70104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379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595959"/>
    <a:srgbClr val="FF983D"/>
    <a:srgbClr val="DEDEDE"/>
    <a:srgbClr val="443988"/>
    <a:srgbClr val="99D8E5"/>
    <a:srgbClr val="FFFFFF"/>
    <a:srgbClr val="84DE1D"/>
    <a:srgbClr val="00A9FC"/>
    <a:srgbClr val="FFF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8" autoAdjust="0"/>
    <p:restoredTop sz="94959" autoAdjust="0"/>
  </p:normalViewPr>
  <p:slideViewPr>
    <p:cSldViewPr snapToGrid="0">
      <p:cViewPr varScale="1">
        <p:scale>
          <a:sx n="90" d="100"/>
          <a:sy n="90" d="100"/>
        </p:scale>
        <p:origin x="636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805"/>
    </p:cViewPr>
  </p:sorterViewPr>
  <p:notesViewPr>
    <p:cSldViewPr snapToGrid="0" showGuides="1">
      <p:cViewPr varScale="1">
        <p:scale>
          <a:sx n="85" d="100"/>
          <a:sy n="85" d="100"/>
        </p:scale>
        <p:origin x="-3732" y="-84"/>
      </p:cViewPr>
      <p:guideLst>
        <p:guide orient="horz" pos="2208"/>
        <p:guide pos="379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5218250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6818625" y="0"/>
            <a:ext cx="5218250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754B6-3EE8-4520-982A-9A4FCE430F37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658443"/>
            <a:ext cx="5218250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818625" y="6658443"/>
            <a:ext cx="5218250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F6DD8-D932-4846-A331-F494C23C8C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3271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17160" cy="351738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819654" y="0"/>
            <a:ext cx="5217160" cy="351738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405C789B-0E1F-4CA5-926D-61594E8D601C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179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03960" y="3373757"/>
            <a:ext cx="9631680" cy="2760345"/>
          </a:xfrm>
          <a:prstGeom prst="rect">
            <a:avLst/>
          </a:prstGeom>
        </p:spPr>
        <p:txBody>
          <a:bodyPr vert="horz" lIns="93175" tIns="46587" rIns="93175" bIns="4658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5"/>
            <a:ext cx="5217160" cy="351737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819654" y="6658665"/>
            <a:ext cx="5217160" cy="351737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6AE18445-38C2-41A3-A358-77E2E53FF1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1550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8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全景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525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和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912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具有說明文字的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8562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990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93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759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983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54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17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384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311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745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944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877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4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592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7C13A08-8A04-4CF9-9370-C7D73858924D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7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21" Type="http://schemas.openxmlformats.org/officeDocument/2006/relationships/image" Target="../media/image37.png"/><Relationship Id="rId34" Type="http://schemas.openxmlformats.org/officeDocument/2006/relationships/image" Target="../media/image5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33" Type="http://schemas.openxmlformats.org/officeDocument/2006/relationships/image" Target="../media/image49.png"/><Relationship Id="rId38" Type="http://schemas.openxmlformats.org/officeDocument/2006/relationships/image" Target="../media/image54.tiff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37" Type="http://schemas.openxmlformats.org/officeDocument/2006/relationships/image" Target="../media/image53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36" Type="http://schemas.openxmlformats.org/officeDocument/2006/relationships/image" Target="../media/image52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8" Type="http://schemas.openxmlformats.org/officeDocument/2006/relationships/image" Target="../media/image24.png"/><Relationship Id="rId3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851695"/>
          </a:xfrm>
        </p:spPr>
        <p:txBody>
          <a:bodyPr/>
          <a:lstStyle/>
          <a:p>
            <a:r>
              <a:rPr kumimoji="1" lang="en-US" altLang="zh-TW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ian TC" charset="-120"/>
                <a:ea typeface="Libian TC" charset="-120"/>
                <a:cs typeface="Libian TC" charset="-120"/>
              </a:rPr>
              <a:t>The Best </a:t>
            </a:r>
            <a:r>
              <a:rPr kumimoji="1" lang="en-US" altLang="zh-TW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ibian TC" charset="-120"/>
                <a:ea typeface="Libian TC" charset="-120"/>
                <a:cs typeface="Libian TC" charset="-120"/>
              </a:rPr>
              <a:t>TimIng</a:t>
            </a:r>
            <a:endParaRPr kumimoji="1" lang="zh-TW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Libian TC" charset="-120"/>
              <a:ea typeface="Libian TC" charset="-120"/>
              <a:cs typeface="Libian TC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723" y="1615515"/>
            <a:ext cx="7439959" cy="41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59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30278" y="1143000"/>
            <a:ext cx="1896765" cy="2881412"/>
            <a:chOff x="668720" y="2307772"/>
            <a:chExt cx="1896765" cy="2881412"/>
          </a:xfrm>
        </p:grpSpPr>
        <p:pic>
          <p:nvPicPr>
            <p:cNvPr id="2" name="Picture 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68720" y="2307772"/>
              <a:ext cx="1896765" cy="733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668720" y="3186747"/>
              <a:ext cx="1896765" cy="2002437"/>
              <a:chOff x="202095" y="642258"/>
              <a:chExt cx="2059280" cy="213029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02095" y="642258"/>
                <a:ext cx="2059280" cy="2130299"/>
              </a:xfrm>
              <a:prstGeom prst="rect">
                <a:avLst/>
              </a:prstGeom>
              <a:solidFill>
                <a:srgbClr val="0C486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7014" y="867152"/>
                <a:ext cx="449445" cy="67925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252227" y="1655309"/>
                <a:ext cx="1959015" cy="884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/>
                <a:r>
                  <a:rPr lang="en-US" sz="1200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cs typeface="Arial"/>
                  </a:rPr>
                  <a:t>2013 Torch ]Award Winner Trust • Performance • Integrity BBB of Central NC</a:t>
                </a:r>
              </a:p>
            </p:txBody>
          </p: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534" y="1143000"/>
            <a:ext cx="2172758" cy="28814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17" descr="NEW - WC 2010 - Haute Living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8805" y="4164035"/>
            <a:ext cx="206716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miamiHerald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9"/>
          <a:stretch/>
        </p:blipFill>
        <p:spPr>
          <a:xfrm>
            <a:off x="9971322" y="1143000"/>
            <a:ext cx="1841333" cy="29181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3355" y="4164035"/>
            <a:ext cx="3289300" cy="2463800"/>
          </a:xfrm>
          <a:prstGeom prst="rect">
            <a:avLst/>
          </a:prstGeom>
        </p:spPr>
      </p:pic>
      <p:pic>
        <p:nvPicPr>
          <p:cNvPr id="21" name="Picture 20" descr="N&amp;R MAIC Cover 2013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7" t="42603" r="18026" b="-1"/>
          <a:stretch/>
        </p:blipFill>
        <p:spPr>
          <a:xfrm>
            <a:off x="6630653" y="4164035"/>
            <a:ext cx="1668179" cy="2463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24" name="Group 23"/>
          <p:cNvGrpSpPr/>
          <p:nvPr/>
        </p:nvGrpSpPr>
        <p:grpSpPr>
          <a:xfrm>
            <a:off x="7492103" y="1143000"/>
            <a:ext cx="2261243" cy="2890347"/>
            <a:chOff x="7466012" y="1203431"/>
            <a:chExt cx="2260654" cy="2890347"/>
          </a:xfrm>
        </p:grpSpPr>
        <p:pic>
          <p:nvPicPr>
            <p:cNvPr id="3074" name="Picture 2" descr="T:\Field Training\Field Training\North America\NA_ENGLISH\B5 update\images\Screen Shot 2015-06-17 at 12.39.06 PM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66012" y="1203431"/>
              <a:ext cx="2260654" cy="1336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T:\Field Training\Field Training\North America\NA_ENGLISH\B5 update\images\Screen Shot 2015-06-17 at 12.34.00 PM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6012" y="2602635"/>
              <a:ext cx="2247520" cy="1491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2444688" y="1143000"/>
            <a:ext cx="2439036" cy="2833382"/>
            <a:chOff x="5027612" y="1191579"/>
            <a:chExt cx="2438401" cy="2833382"/>
          </a:xfrm>
        </p:grpSpPr>
        <p:pic>
          <p:nvPicPr>
            <p:cNvPr id="10" name="Picture 2" descr="T:\Field Training\Field Training\North America\NA_ENGLISH\B5 update\images\InternetRetailerTop500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38" r="-7640"/>
            <a:stretch/>
          </p:blipFill>
          <p:spPr bwMode="auto">
            <a:xfrm>
              <a:off x="5027613" y="1191579"/>
              <a:ext cx="2438400" cy="128442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3" descr="T:\Field Training\Field Training\North America\NA_ENGLISH\B5 update\images\Screen Shot 2015-06-17 at 2.25.52 PM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7612" y="2602635"/>
              <a:ext cx="2438027" cy="1422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T:\Field Training\Field Training\North America\NA_ENGLISH\B5 update\images\Loren-Ridinger-Interview-in-World-Class-Magazine-2015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12" y="4164035"/>
            <a:ext cx="3784171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317" y="1143003"/>
            <a:ext cx="2438611" cy="1292464"/>
          </a:xfrm>
          <a:prstGeom prst="rect">
            <a:avLst/>
          </a:prstGeom>
        </p:spPr>
      </p:pic>
      <p:sp>
        <p:nvSpPr>
          <p:cNvPr id="25" name="標題 1"/>
          <p:cNvSpPr txBox="1">
            <a:spLocks/>
          </p:cNvSpPr>
          <p:nvPr/>
        </p:nvSpPr>
        <p:spPr>
          <a:xfrm>
            <a:off x="994907" y="422571"/>
            <a:ext cx="10364451" cy="85169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ian TC" charset="-120"/>
                <a:ea typeface="Libian TC" charset="-120"/>
                <a:cs typeface="Libian TC" charset="-120"/>
              </a:rPr>
              <a:t>The Best company</a:t>
            </a:r>
            <a:endParaRPr kumimoji="1" lang="zh-TW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Libian TC" charset="-120"/>
              <a:ea typeface="Libian TC" charset="-120"/>
              <a:cs typeface="Libia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145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8800"/>
            <a:ext cx="12188952" cy="5029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8800"/>
            <a:ext cx="12188952" cy="50292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1828800"/>
            <a:ext cx="12188952" cy="50292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1828800"/>
            <a:ext cx="12188952" cy="50292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1828800"/>
            <a:ext cx="12188952" cy="50292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1828800"/>
            <a:ext cx="12188952" cy="50292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1828800"/>
            <a:ext cx="12188952" cy="50292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" y="1828800"/>
            <a:ext cx="12188952" cy="50292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1828800"/>
            <a:ext cx="12188952" cy="50292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sp>
        <p:nvSpPr>
          <p:cNvPr id="77" name="標題 1"/>
          <p:cNvSpPr txBox="1">
            <a:spLocks/>
          </p:cNvSpPr>
          <p:nvPr/>
        </p:nvSpPr>
        <p:spPr>
          <a:xfrm>
            <a:off x="877916" y="744023"/>
            <a:ext cx="10364451" cy="72618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Kaiti TC" charset="-120"/>
                <a:ea typeface="Kaiti TC" charset="-120"/>
                <a:cs typeface="Kaiti TC" charset="-120"/>
              </a:rPr>
              <a:t>最好的團隊 </a:t>
            </a:r>
            <a:r>
              <a:rPr kumimoji="1" lang="en-US" altLang="zh-TW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ian TC" charset="-120"/>
                <a:ea typeface="Libian TC" charset="-120"/>
                <a:cs typeface="Libian TC" charset="-120"/>
              </a:rPr>
              <a:t>The Best Team</a:t>
            </a:r>
            <a:endParaRPr kumimoji="1" lang="zh-TW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Libian TC" charset="-120"/>
              <a:ea typeface="Libian TC" charset="-120"/>
              <a:cs typeface="Libian TC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-162340" y="0"/>
            <a:ext cx="12357388" cy="823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1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851695"/>
          </a:xfrm>
        </p:spPr>
        <p:txBody>
          <a:bodyPr/>
          <a:lstStyle/>
          <a:p>
            <a:r>
              <a:rPr kumimoji="1" lang="en-US" altLang="zh-TW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ian TC" charset="-120"/>
                <a:ea typeface="Libian TC" charset="-120"/>
                <a:cs typeface="Libian TC" charset="-120"/>
              </a:rPr>
              <a:t>The Best strategy</a:t>
            </a:r>
            <a:endParaRPr kumimoji="1" lang="zh-TW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Libian TC" charset="-120"/>
              <a:ea typeface="Libian TC" charset="-120"/>
              <a:cs typeface="Libian TC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230" y="1756522"/>
            <a:ext cx="3593079" cy="217580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248" y="4075204"/>
            <a:ext cx="2808957" cy="248592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25" y="1966817"/>
            <a:ext cx="7179913" cy="421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64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851695"/>
          </a:xfrm>
        </p:spPr>
        <p:txBody>
          <a:bodyPr/>
          <a:lstStyle/>
          <a:p>
            <a:r>
              <a:rPr kumimoji="1" lang="en-US" altLang="zh-TW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ian TC" charset="-120"/>
                <a:ea typeface="Libian TC" charset="-120"/>
                <a:cs typeface="Libian TC" charset="-120"/>
              </a:rPr>
              <a:t>The Best you</a:t>
            </a:r>
            <a:endParaRPr kumimoji="1" lang="zh-TW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Libian TC" charset="-120"/>
              <a:ea typeface="Libian TC" charset="-120"/>
              <a:cs typeface="Libian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647"/>
            <a:ext cx="5202331" cy="462429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072" y="1821329"/>
            <a:ext cx="4670612" cy="467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4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47635" y="645364"/>
            <a:ext cx="5047443" cy="1210283"/>
          </a:xfrm>
        </p:spPr>
        <p:txBody>
          <a:bodyPr>
            <a:normAutofit/>
          </a:bodyPr>
          <a:lstStyle/>
          <a:p>
            <a:r>
              <a:rPr kumimoji="1" lang="en-US" altLang="zh-TW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ian TC" charset="-120"/>
                <a:ea typeface="Libian TC" charset="-120"/>
                <a:cs typeface="Libian TC" charset="-120"/>
              </a:rPr>
              <a:t>Pay the price,</a:t>
            </a:r>
            <a:br>
              <a:rPr kumimoji="1" lang="en-US" altLang="zh-TW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ian TC" charset="-120"/>
                <a:ea typeface="Libian TC" charset="-120"/>
                <a:cs typeface="Libian TC" charset="-120"/>
              </a:rPr>
            </a:br>
            <a:r>
              <a:rPr kumimoji="1" lang="en-US" altLang="zh-TW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ian TC" charset="-120"/>
                <a:ea typeface="Libian TC" charset="-120"/>
                <a:cs typeface="Libian TC" charset="-120"/>
              </a:rPr>
              <a:t>win the prize</a:t>
            </a:r>
            <a:endParaRPr kumimoji="1" lang="zh-TW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Libian TC" charset="-120"/>
              <a:ea typeface="Libian TC" charset="-120"/>
              <a:cs typeface="Libian TC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5272" r="25457"/>
          <a:stretch/>
        </p:blipFill>
        <p:spPr>
          <a:xfrm>
            <a:off x="6970838" y="2071197"/>
            <a:ext cx="3801036" cy="432920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650" y="0"/>
            <a:ext cx="4589929" cy="688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216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4"/>
  <p:tag name="MMPROD_UIDATA" val="&lt;database version=&quot;7.0&quot;&gt;&lt;object type=&quot;1&quot; unique_id=&quot;10001&quot;&gt;&lt;object type=&quot;8&quot; unique_id=&quot;354774&quot;&gt;&lt;/object&gt;&lt;object type=&quot;2&quot; unique_id=&quot;354775&quot;&gt;&lt;object type=&quot;3&quot; unique_id=&quot;354776&quot;&gt;&lt;property id=&quot;20148&quot; value=&quot;5&quot;/&gt;&lt;property id=&quot;20300&quot; value=&quot;Slide 1&quot;/&gt;&lt;property id=&quot;20307&quot; value=&quot;256&quot;/&gt;&lt;/object&gt;&lt;object type=&quot;3&quot; unique_id=&quot;354778&quot;&gt;&lt;property id=&quot;20148&quot; value=&quot;5&quot;/&gt;&lt;property id=&quot;20300&quot; value=&quot;Slide 4&quot;/&gt;&lt;property id=&quot;20307&quot; value=&quot;258&quot;/&gt;&lt;/object&gt;&lt;object type=&quot;3&quot; unique_id=&quot;354779&quot;&gt;&lt;property id=&quot;20148&quot; value=&quot;5&quot;/&gt;&lt;property id=&quot;20300&quot; value=&quot;Slide 5&quot;/&gt;&lt;property id=&quot;20307&quot; value=&quot;259&quot;/&gt;&lt;/object&gt;&lt;object type=&quot;3&quot; unique_id=&quot;354782&quot;&gt;&lt;property id=&quot;20148&quot; value=&quot;5&quot;/&gt;&lt;property id=&quot;20300&quot; value=&quot;Slide 7&quot;/&gt;&lt;property id=&quot;20307&quot; value=&quot;261&quot;/&gt;&lt;/object&gt;&lt;object type=&quot;3&quot; unique_id=&quot;354783&quot;&gt;&lt;property id=&quot;20148&quot; value=&quot;5&quot;/&gt;&lt;property id=&quot;20300&quot; value=&quot;Slide 8&quot;/&gt;&lt;property id=&quot;20307&quot; value=&quot;264&quot;/&gt;&lt;/object&gt;&lt;object type=&quot;3&quot; unique_id=&quot;354784&quot;&gt;&lt;property id=&quot;20148&quot; value=&quot;5&quot;/&gt;&lt;property id=&quot;20300&quot; value=&quot;Slide 9&quot;/&gt;&lt;property id=&quot;20307&quot; value=&quot;265&quot;/&gt;&lt;/object&gt;&lt;object type=&quot;3&quot; unique_id=&quot;354785&quot;&gt;&lt;property id=&quot;20148&quot; value=&quot;5&quot;/&gt;&lt;property id=&quot;20300&quot; value=&quot;Slide 10&quot;/&gt;&lt;property id=&quot;20307&quot; value=&quot;266&quot;/&gt;&lt;/object&gt;&lt;object type=&quot;3&quot; unique_id=&quot;354786&quot;&gt;&lt;property id=&quot;20148&quot; value=&quot;5&quot;/&gt;&lt;property id=&quot;20300&quot; value=&quot;Slide 11&quot;/&gt;&lt;property id=&quot;20307&quot; value=&quot;267&quot;/&gt;&lt;/object&gt;&lt;object type=&quot;3&quot; unique_id=&quot;354787&quot;&gt;&lt;property id=&quot;20148&quot; value=&quot;5&quot;/&gt;&lt;property id=&quot;20300&quot; value=&quot;Slide 12&quot;/&gt;&lt;property id=&quot;20307&quot; value=&quot;268&quot;/&gt;&lt;/object&gt;&lt;object type=&quot;3&quot; unique_id=&quot;354788&quot;&gt;&lt;property id=&quot;20148&quot; value=&quot;5&quot;/&gt;&lt;property id=&quot;20300&quot; value=&quot;Slide 13&quot;/&gt;&lt;property id=&quot;20307&quot; value=&quot;269&quot;/&gt;&lt;/object&gt;&lt;object type=&quot;3&quot; unique_id=&quot;354789&quot;&gt;&lt;property id=&quot;20148&quot; value=&quot;5&quot;/&gt;&lt;property id=&quot;20300&quot; value=&quot;Slide 14&quot;/&gt;&lt;property id=&quot;20307&quot; value=&quot;270&quot;/&gt;&lt;/object&gt;&lt;object type=&quot;3&quot; unique_id=&quot;354790&quot;&gt;&lt;property id=&quot;20148&quot; value=&quot;5&quot;/&gt;&lt;property id=&quot;20300&quot; value=&quot;Slide 15&quot;/&gt;&lt;property id=&quot;20307&quot; value=&quot;271&quot;/&gt;&lt;/object&gt;&lt;object type=&quot;3&quot; unique_id=&quot;354791&quot;&gt;&lt;property id=&quot;20148&quot; value=&quot;5&quot;/&gt;&lt;property id=&quot;20300&quot; value=&quot;Slide 16&quot;/&gt;&lt;property id=&quot;20307&quot; value=&quot;272&quot;/&gt;&lt;/object&gt;&lt;object type=&quot;3&quot; unique_id=&quot;354792&quot;&gt;&lt;property id=&quot;20148&quot; value=&quot;5&quot;/&gt;&lt;property id=&quot;20300&quot; value=&quot;Slide 17&quot;/&gt;&lt;property id=&quot;20307&quot; value=&quot;273&quot;/&gt;&lt;/object&gt;&lt;object type=&quot;3&quot; unique_id=&quot;354793&quot;&gt;&lt;property id=&quot;20148&quot; value=&quot;5&quot;/&gt;&lt;property id=&quot;20300&quot; value=&quot;Slide 18&quot;/&gt;&lt;property id=&quot;20307&quot; value=&quot;327&quot;/&gt;&lt;/object&gt;&lt;object type=&quot;3&quot; unique_id=&quot;354794&quot;&gt;&lt;property id=&quot;20148&quot; value=&quot;5&quot;/&gt;&lt;property id=&quot;20300&quot; value=&quot;Slide 19&quot;/&gt;&lt;property id=&quot;20307&quot; value=&quot;274&quot;/&gt;&lt;/object&gt;&lt;object type=&quot;3&quot; unique_id=&quot;354795&quot;&gt;&lt;property id=&quot;20148&quot; value=&quot;5&quot;/&gt;&lt;property id=&quot;20300&quot; value=&quot;Slide 20&quot;/&gt;&lt;property id=&quot;20307&quot; value=&quot;279&quot;/&gt;&lt;/object&gt;&lt;object type=&quot;3&quot; unique_id=&quot;354796&quot;&gt;&lt;property id=&quot;20148&quot; value=&quot;5&quot;/&gt;&lt;property id=&quot;20300&quot; value=&quot;Slide 24&quot;/&gt;&lt;property id=&quot;20307&quot; value=&quot;280&quot;/&gt;&lt;/object&gt;&lt;object type=&quot;3&quot; unique_id=&quot;354797&quot;&gt;&lt;property id=&quot;20148&quot; value=&quot;5&quot;/&gt;&lt;property id=&quot;20300&quot; value=&quot;Slide 21&quot;/&gt;&lt;property id=&quot;20307&quot; value=&quot;275&quot;/&gt;&lt;/object&gt;&lt;object type=&quot;3&quot; unique_id=&quot;354798&quot;&gt;&lt;property id=&quot;20148&quot; value=&quot;5&quot;/&gt;&lt;property id=&quot;20300&quot; value=&quot;Slide 22&quot;/&gt;&lt;property id=&quot;20307&quot; value=&quot;331&quot;/&gt;&lt;/object&gt;&lt;object type=&quot;3&quot; unique_id=&quot;354799&quot;&gt;&lt;property id=&quot;20148&quot; value=&quot;5&quot;/&gt;&lt;property id=&quot;20300&quot; value=&quot;Slide 23&quot;/&gt;&lt;property id=&quot;20307&quot; value=&quot;278&quot;/&gt;&lt;/object&gt;&lt;object type=&quot;3&quot; unique_id=&quot;354800&quot;&gt;&lt;property id=&quot;20148&quot; value=&quot;5&quot;/&gt;&lt;property id=&quot;20300&quot; value=&quot;Slide 25&quot;/&gt;&lt;property id=&quot;20307&quot; value=&quot;282&quot;/&gt;&lt;/object&gt;&lt;object type=&quot;3&quot; unique_id=&quot;354801&quot;&gt;&lt;property id=&quot;20148&quot; value=&quot;5&quot;/&gt;&lt;property id=&quot;20300&quot; value=&quot;Slide 27&quot;/&gt;&lt;property id=&quot;20307&quot; value=&quot;283&quot;/&gt;&lt;/object&gt;&lt;object type=&quot;3&quot; unique_id=&quot;354802&quot;&gt;&lt;property id=&quot;20148&quot; value=&quot;5&quot;/&gt;&lt;property id=&quot;20300&quot; value=&quot;Slide 26&quot;/&gt;&lt;property id=&quot;20307&quot; value=&quot;281&quot;/&gt;&lt;/object&gt;&lt;object type=&quot;3&quot; unique_id=&quot;354803&quot;&gt;&lt;property id=&quot;20148&quot; value=&quot;5&quot;/&gt;&lt;property id=&quot;20300&quot; value=&quot;Slide 28&quot;/&gt;&lt;property id=&quot;20307&quot; value=&quot;284&quot;/&gt;&lt;/object&gt;&lt;object type=&quot;3&quot; unique_id=&quot;354804&quot;&gt;&lt;property id=&quot;20148&quot; value=&quot;5&quot;/&gt;&lt;property id=&quot;20300&quot; value=&quot;Slide 29&quot;/&gt;&lt;property id=&quot;20307&quot; value=&quot;285&quot;/&gt;&lt;/object&gt;&lt;object type=&quot;3&quot; unique_id=&quot;354805&quot;&gt;&lt;property id=&quot;20148&quot; value=&quot;5&quot;/&gt;&lt;property id=&quot;20300&quot; value=&quot;Slide 30&quot;/&gt;&lt;property id=&quot;20307&quot; value=&quot;286&quot;/&gt;&lt;/object&gt;&lt;object type=&quot;3&quot; unique_id=&quot;354806&quot;&gt;&lt;property id=&quot;20148&quot; value=&quot;5&quot;/&gt;&lt;property id=&quot;20300&quot; value=&quot;Slide 32&quot;/&gt;&lt;property id=&quot;20307&quot; value=&quot;287&quot;/&gt;&lt;/object&gt;&lt;object type=&quot;3&quot; unique_id=&quot;354808&quot;&gt;&lt;property id=&quot;20148&quot; value=&quot;5&quot;/&gt;&lt;property id=&quot;20300&quot; value=&quot;Slide 34&quot;/&gt;&lt;property id=&quot;20307&quot; value=&quot;291&quot;/&gt;&lt;/object&gt;&lt;object type=&quot;3&quot; unique_id=&quot;354809&quot;&gt;&lt;property id=&quot;20148&quot; value=&quot;5&quot;/&gt;&lt;property id=&quot;20300&quot; value=&quot;Slide 35&quot;/&gt;&lt;property id=&quot;20307&quot; value=&quot;292&quot;/&gt;&lt;/object&gt;&lt;object type=&quot;3&quot; unique_id=&quot;354810&quot;&gt;&lt;property id=&quot;20148&quot; value=&quot;5&quot;/&gt;&lt;property id=&quot;20300&quot; value=&quot;Slide 36&quot;/&gt;&lt;property id=&quot;20307&quot; value=&quot;290&quot;/&gt;&lt;/object&gt;&lt;object type=&quot;3&quot; unique_id=&quot;354811&quot;&gt;&lt;property id=&quot;20148&quot; value=&quot;5&quot;/&gt;&lt;property id=&quot;20300&quot; value=&quot;Slide 37&quot;/&gt;&lt;property id=&quot;20307&quot; value=&quot;293&quot;/&gt;&lt;/object&gt;&lt;object type=&quot;3&quot; unique_id=&quot;354812&quot;&gt;&lt;property id=&quot;20148&quot; value=&quot;5&quot;/&gt;&lt;property id=&quot;20300&quot; value=&quot;Slide 38&quot;/&gt;&lt;property id=&quot;20307&quot; value=&quot;319&quot;/&gt;&lt;/object&gt;&lt;object type=&quot;3&quot; unique_id=&quot;354813&quot;&gt;&lt;property id=&quot;20148&quot; value=&quot;5&quot;/&gt;&lt;property id=&quot;20300&quot; value=&quot;Slide 39&quot;/&gt;&lt;property id=&quot;20307&quot; value=&quot;320&quot;/&gt;&lt;/object&gt;&lt;object type=&quot;3&quot; unique_id=&quot;354814&quot;&gt;&lt;property id=&quot;20148&quot; value=&quot;5&quot;/&gt;&lt;property id=&quot;20300&quot; value=&quot;Slide 40&quot;/&gt;&lt;property id=&quot;20307&quot; value=&quot;294&quot;/&gt;&lt;/object&gt;&lt;object type=&quot;3&quot; unique_id=&quot;354815&quot;&gt;&lt;property id=&quot;20148&quot; value=&quot;5&quot;/&gt;&lt;property id=&quot;20300&quot; value=&quot;Slide 41&quot;/&gt;&lt;property id=&quot;20307&quot; value=&quot;300&quot;/&gt;&lt;/object&gt;&lt;object type=&quot;3&quot; unique_id=&quot;354816&quot;&gt;&lt;property id=&quot;20148&quot; value=&quot;5&quot;/&gt;&lt;property id=&quot;20300&quot; value=&quot;Slide 42&quot;/&gt;&lt;property id=&quot;20307&quot; value=&quot;295&quot;/&gt;&lt;/object&gt;&lt;object type=&quot;3&quot; unique_id=&quot;354817&quot;&gt;&lt;property id=&quot;20148&quot; value=&quot;5&quot;/&gt;&lt;property id=&quot;20300&quot; value=&quot;Slide 43&quot;/&gt;&lt;property id=&quot;20307&quot; value=&quot;297&quot;/&gt;&lt;/object&gt;&lt;object type=&quot;3&quot; unique_id=&quot;354818&quot;&gt;&lt;property id=&quot;20148&quot; value=&quot;5&quot;/&gt;&lt;property id=&quot;20300&quot; value=&quot;Slide 44&quot;/&gt;&lt;property id=&quot;20307&quot; value=&quot;299&quot;/&gt;&lt;/object&gt;&lt;object type=&quot;3&quot; unique_id=&quot;354819&quot;&gt;&lt;property id=&quot;20148&quot; value=&quot;5&quot;/&gt;&lt;property id=&quot;20300&quot; value=&quot;Slide 45&quot;/&gt;&lt;property id=&quot;20307&quot; value=&quot;301&quot;/&gt;&lt;/object&gt;&lt;object type=&quot;3&quot; unique_id=&quot;354820&quot;&gt;&lt;property id=&quot;20148&quot; value=&quot;5&quot;/&gt;&lt;property id=&quot;20300&quot; value=&quot;Slide 46&quot;/&gt;&lt;property id=&quot;20307&quot; value=&quot;303&quot;/&gt;&lt;/object&gt;&lt;object type=&quot;3&quot; unique_id=&quot;354821&quot;&gt;&lt;property id=&quot;20148&quot; value=&quot;5&quot;/&gt;&lt;property id=&quot;20300&quot; value=&quot;Slide 47&quot;/&gt;&lt;property id=&quot;20307&quot; value=&quot;302&quot;/&gt;&lt;/object&gt;&lt;object type=&quot;3&quot; unique_id=&quot;354823&quot;&gt;&lt;property id=&quot;20148&quot; value=&quot;5&quot;/&gt;&lt;property id=&quot;20300&quot; value=&quot;Slide 49&quot;/&gt;&lt;property id=&quot;20307&quot; value=&quot;304&quot;/&gt;&lt;/object&gt;&lt;object type=&quot;3&quot; unique_id=&quot;354824&quot;&gt;&lt;property id=&quot;20148&quot; value=&quot;5&quot;/&gt;&lt;property id=&quot;20300&quot; value=&quot;Slide 50&quot;/&gt;&lt;property id=&quot;20307&quot; value=&quot;305&quot;/&gt;&lt;/object&gt;&lt;object type=&quot;3&quot; unique_id=&quot;354825&quot;&gt;&lt;property id=&quot;20148&quot; value=&quot;5&quot;/&gt;&lt;property id=&quot;20300&quot; value=&quot;Slide 51&quot;/&gt;&lt;property id=&quot;20307&quot; value=&quot;307&quot;/&gt;&lt;/object&gt;&lt;object type=&quot;3&quot; unique_id=&quot;354826&quot;&gt;&lt;property id=&quot;20148&quot; value=&quot;5&quot;/&gt;&lt;property id=&quot;20300&quot; value=&quot;Slide 52&quot;/&gt;&lt;property id=&quot;20307&quot; value=&quot;308&quot;/&gt;&lt;/object&gt;&lt;object type=&quot;3&quot; unique_id=&quot;354827&quot;&gt;&lt;property id=&quot;20148&quot; value=&quot;5&quot;/&gt;&lt;property id=&quot;20300&quot; value=&quot;Slide 53&quot;/&gt;&lt;property id=&quot;20307&quot; value=&quot;309&quot;/&gt;&lt;/object&gt;&lt;object type=&quot;3&quot; unique_id=&quot;354828&quot;&gt;&lt;property id=&quot;20148&quot; value=&quot;5&quot;/&gt;&lt;property id=&quot;20300&quot; value=&quot;Slide 54&quot;/&gt;&lt;property id=&quot;20307&quot; value=&quot;306&quot;/&gt;&lt;/object&gt;&lt;object type=&quot;3&quot; unique_id=&quot;354829&quot;&gt;&lt;property id=&quot;20148&quot; value=&quot;5&quot;/&gt;&lt;property id=&quot;20300&quot; value=&quot;Slide 55&quot;/&gt;&lt;property id=&quot;20307&quot; value=&quot;310&quot;/&gt;&lt;/object&gt;&lt;object type=&quot;3&quot; unique_id=&quot;354830&quot;&gt;&lt;property id=&quot;20148&quot; value=&quot;5&quot;/&gt;&lt;property id=&quot;20300&quot; value=&quot;Slide 56&quot;/&gt;&lt;property id=&quot;20307&quot; value=&quot;311&quot;/&gt;&lt;/object&gt;&lt;object type=&quot;3&quot; unique_id=&quot;354835&quot;&gt;&lt;property id=&quot;20148&quot; value=&quot;5&quot;/&gt;&lt;property id=&quot;20300&quot; value=&quot;Slide 61&quot;/&gt;&lt;property id=&quot;20307&quot; value=&quot;316&quot;/&gt;&lt;/object&gt;&lt;object type=&quot;3&quot; unique_id=&quot;354838&quot;&gt;&lt;property id=&quot;20148&quot; value=&quot;5&quot;/&gt;&lt;property id=&quot;20300&quot; value=&quot;Slide 59&quot;/&gt;&lt;property id=&quot;20307&quot; value=&quot;321&quot;/&gt;&lt;/object&gt;&lt;object type=&quot;3&quot; unique_id=&quot;354839&quot;&gt;&lt;property id=&quot;20148&quot; value=&quot;5&quot;/&gt;&lt;property id=&quot;20300&quot; value=&quot;Slide 58&quot;/&gt;&lt;property id=&quot;20307&quot; value=&quot;322&quot;/&gt;&lt;/object&gt;&lt;object type=&quot;3&quot; unique_id=&quot;354842&quot;&gt;&lt;property id=&quot;20148&quot; value=&quot;5&quot;/&gt;&lt;property id=&quot;20300&quot; value=&quot;Slide 62&quot;/&gt;&lt;property id=&quot;20307&quot; value=&quot;325&quot;/&gt;&lt;/object&gt;&lt;object type=&quot;3&quot; unique_id=&quot;354843&quot;&gt;&lt;property id=&quot;20148&quot; value=&quot;5&quot;/&gt;&lt;property id=&quot;20300&quot; value=&quot;Slide 63&quot;/&gt;&lt;property id=&quot;20307&quot; value=&quot;326&quot;/&gt;&lt;/object&gt;&lt;object type=&quot;3&quot; unique_id=&quot;356759&quot;&gt;&lt;property id=&quot;20148&quot; value=&quot;5&quot;/&gt;&lt;property id=&quot;20300&quot; value=&quot;Slide 60&quot;/&gt;&lt;property id=&quot;20307&quot; value=&quot;335&quot;/&gt;&lt;/object&gt;&lt;object type=&quot;3&quot; unique_id=&quot;356951&quot;&gt;&lt;property id=&quot;20148&quot; value=&quot;5&quot;/&gt;&lt;property id=&quot;20300&quot; value=&quot;Slide 57&quot;/&gt;&lt;property id=&quot;20307&quot; value=&quot;336&quot;/&gt;&lt;/object&gt;&lt;object type=&quot;3&quot; unique_id=&quot;357079&quot;&gt;&lt;property id=&quot;20148&quot; value=&quot;5&quot;/&gt;&lt;property id=&quot;20300&quot; value=&quot;Slide 6&quot;/&gt;&lt;property id=&quot;20307&quot; value=&quot;337&quot;/&gt;&lt;/object&gt;&lt;object type=&quot;3&quot; unique_id=&quot;369692&quot;&gt;&lt;property id=&quot;20148&quot; value=&quot;5&quot;/&gt;&lt;property id=&quot;20300&quot; value=&quot;Slide 64&quot;/&gt;&lt;property id=&quot;20307&quot; value=&quot;338&quot;/&gt;&lt;/object&gt;&lt;object type=&quot;3&quot; unique_id=&quot;369693&quot;&gt;&lt;property id=&quot;20148&quot; value=&quot;5&quot;/&gt;&lt;property id=&quot;20300&quot; value=&quot;Slide 65&quot;/&gt;&lt;property id=&quot;20307&quot; value=&quot;339&quot;/&gt;&lt;/object&gt;&lt;object type=&quot;3&quot; unique_id=&quot;369694&quot;&gt;&lt;property id=&quot;20148&quot; value=&quot;5&quot;/&gt;&lt;property id=&quot;20300&quot; value=&quot;Slide 66&quot;/&gt;&lt;property id=&quot;20307&quot; value=&quot;340&quot;/&gt;&lt;/object&gt;&lt;object type=&quot;3&quot; unique_id=&quot;369695&quot;&gt;&lt;property id=&quot;20148&quot; value=&quot;5&quot;/&gt;&lt;property id=&quot;20300&quot; value=&quot;Slide 67&quot;/&gt;&lt;property id=&quot;20307&quot; value=&quot;341&quot;/&gt;&lt;/object&gt;&lt;object type=&quot;3&quot; unique_id=&quot;369696&quot;&gt;&lt;property id=&quot;20148&quot; value=&quot;5&quot;/&gt;&lt;property id=&quot;20300&quot; value=&quot;Slide 68&quot;/&gt;&lt;property id=&quot;20307&quot; value=&quot;342&quot;/&gt;&lt;/object&gt;&lt;object type=&quot;3&quot; unique_id=&quot;369697&quot;&gt;&lt;property id=&quot;20148&quot; value=&quot;5&quot;/&gt;&lt;property id=&quot;20300&quot; value=&quot;Slide 69&quot;/&gt;&lt;property id=&quot;20307&quot; value=&quot;343&quot;/&gt;&lt;/object&gt;&lt;object type=&quot;3&quot; unique_id=&quot;369698&quot;&gt;&lt;property id=&quot;20148&quot; value=&quot;5&quot;/&gt;&lt;property id=&quot;20300&quot; value=&quot;Slide 70&quot;/&gt;&lt;property id=&quot;20307&quot; value=&quot;344&quot;/&gt;&lt;/object&gt;&lt;object type=&quot;3&quot; unique_id=&quot;369699&quot;&gt;&lt;property id=&quot;20148&quot; value=&quot;5&quot;/&gt;&lt;property id=&quot;20300&quot; value=&quot;Slide 71&quot;/&gt;&lt;property id=&quot;20307&quot; value=&quot;345&quot;/&gt;&lt;/object&gt;&lt;object type=&quot;3&quot; unique_id=&quot;369700&quot;&gt;&lt;property id=&quot;20148&quot; value=&quot;5&quot;/&gt;&lt;property id=&quot;20300&quot; value=&quot;Slide 72&quot;/&gt;&lt;property id=&quot;20307&quot; value=&quot;346&quot;/&gt;&lt;/object&gt;&lt;object type=&quot;3&quot; unique_id=&quot;369701&quot;&gt;&lt;property id=&quot;20148&quot; value=&quot;5&quot;/&gt;&lt;property id=&quot;20300&quot; value=&quot;Slide 73&quot;/&gt;&lt;property id=&quot;20307&quot; value=&quot;347&quot;/&gt;&lt;/object&gt;&lt;object type=&quot;3&quot; unique_id=&quot;369702&quot;&gt;&lt;property id=&quot;20148&quot; value=&quot;5&quot;/&gt;&lt;property id=&quot;20300&quot; value=&quot;Slide 74&quot;/&gt;&lt;property id=&quot;20307&quot; value=&quot;348&quot;/&gt;&lt;/object&gt;&lt;object type=&quot;3&quot; unique_id=&quot;369703&quot;&gt;&lt;property id=&quot;20148&quot; value=&quot;5&quot;/&gt;&lt;property id=&quot;20300&quot; value=&quot;Slide 75&quot;/&gt;&lt;property id=&quot;20307&quot; value=&quot;349&quot;/&gt;&lt;/object&gt;&lt;object type=&quot;3&quot; unique_id=&quot;369704&quot;&gt;&lt;property id=&quot;20148&quot; value=&quot;5&quot;/&gt;&lt;property id=&quot;20300&quot; value=&quot;Slide 76&quot;/&gt;&lt;property id=&quot;20307&quot; value=&quot;350&quot;/&gt;&lt;/object&gt;&lt;object type=&quot;3&quot; unique_id=&quot;369705&quot;&gt;&lt;property id=&quot;20148&quot; value=&quot;5&quot;/&gt;&lt;property id=&quot;20300&quot; value=&quot;Slide 77&quot;/&gt;&lt;property id=&quot;20307&quot; value=&quot;351&quot;/&gt;&lt;/object&gt;&lt;object type=&quot;3&quot; unique_id=&quot;369706&quot;&gt;&lt;property id=&quot;20148&quot; value=&quot;5&quot;/&gt;&lt;property id=&quot;20300&quot; value=&quot;Slide 78&quot;/&gt;&lt;property id=&quot;20307&quot; value=&quot;352&quot;/&gt;&lt;/object&gt;&lt;object type=&quot;3&quot; unique_id=&quot;369707&quot;&gt;&lt;property id=&quot;20148&quot; value=&quot;5&quot;/&gt;&lt;property id=&quot;20300&quot; value=&quot;Slide 79&quot;/&gt;&lt;property id=&quot;20307&quot; value=&quot;353&quot;/&gt;&lt;/object&gt;&lt;object type=&quot;3&quot; unique_id=&quot;369708&quot;&gt;&lt;property id=&quot;20148&quot; value=&quot;5&quot;/&gt;&lt;property id=&quot;20300&quot; value=&quot;Slide 80&quot;/&gt;&lt;property id=&quot;20307&quot; value=&quot;354&quot;/&gt;&lt;/object&gt;&lt;object type=&quot;3&quot; unique_id=&quot;369709&quot;&gt;&lt;property id=&quot;20148&quot; value=&quot;5&quot;/&gt;&lt;property id=&quot;20300&quot; value=&quot;Slide 81&quot;/&gt;&lt;property id=&quot;20307&quot; value=&quot;355&quot;/&gt;&lt;/object&gt;&lt;object type=&quot;3&quot; unique_id=&quot;369710&quot;&gt;&lt;property id=&quot;20148&quot; value=&quot;5&quot;/&gt;&lt;property id=&quot;20300&quot; value=&quot;Slide 82&quot;/&gt;&lt;property id=&quot;20307&quot; value=&quot;356&quot;/&gt;&lt;/object&gt;&lt;object type=&quot;3&quot; unique_id=&quot;369711&quot;&gt;&lt;property id=&quot;20148&quot; value=&quot;5&quot;/&gt;&lt;property id=&quot;20300&quot; value=&quot;Slide 83&quot;/&gt;&lt;property id=&quot;20307&quot; value=&quot;357&quot;/&gt;&lt;/object&gt;&lt;object type=&quot;3&quot; unique_id=&quot;369712&quot;&gt;&lt;property id=&quot;20148&quot; value=&quot;5&quot;/&gt;&lt;property id=&quot;20300&quot; value=&quot;Slide 84&quot;/&gt;&lt;property id=&quot;20307&quot; value=&quot;358&quot;/&gt;&lt;/object&gt;&lt;object type=&quot;3&quot; unique_id=&quot;369713&quot;&gt;&lt;property id=&quot;20148&quot; value=&quot;5&quot;/&gt;&lt;property id=&quot;20300&quot; value=&quot;Slide 85&quot;/&gt;&lt;property id=&quot;20307&quot; value=&quot;359&quot;/&gt;&lt;/object&gt;&lt;object type=&quot;3&quot; unique_id=&quot;369714&quot;&gt;&lt;property id=&quot;20148&quot; value=&quot;5&quot;/&gt;&lt;property id=&quot;20300&quot; value=&quot;Slide 86&quot;/&gt;&lt;property id=&quot;20307&quot; value=&quot;360&quot;/&gt;&lt;/object&gt;&lt;object type=&quot;3&quot; unique_id=&quot;369715&quot;&gt;&lt;property id=&quot;20148&quot; value=&quot;5&quot;/&gt;&lt;property id=&quot;20300&quot; value=&quot;Slide 87&quot;/&gt;&lt;property id=&quot;20307&quot; value=&quot;361&quot;/&gt;&lt;/object&gt;&lt;object type=&quot;3&quot; unique_id=&quot;369716&quot;&gt;&lt;property id=&quot;20148&quot; value=&quot;5&quot;/&gt;&lt;property id=&quot;20300&quot; value=&quot;Slide 88&quot;/&gt;&lt;property id=&quot;20307&quot; value=&quot;362&quot;/&gt;&lt;/object&gt;&lt;object type=&quot;3&quot; unique_id=&quot;369717&quot;&gt;&lt;property id=&quot;20148&quot; value=&quot;5&quot;/&gt;&lt;property id=&quot;20300&quot; value=&quot;Slide 89&quot;/&gt;&lt;property id=&quot;20307&quot; value=&quot;363&quot;/&gt;&lt;/object&gt;&lt;object type=&quot;3&quot; unique_id=&quot;369718&quot;&gt;&lt;property id=&quot;20148&quot; value=&quot;5&quot;/&gt;&lt;property id=&quot;20300&quot; value=&quot;Slide 90&quot;/&gt;&lt;property id=&quot;20307&quot; value=&quot;364&quot;/&gt;&lt;/object&gt;&lt;object type=&quot;3&quot; unique_id=&quot;369719&quot;&gt;&lt;property id=&quot;20148&quot; value=&quot;5&quot;/&gt;&lt;property id=&quot;20300&quot; value=&quot;Slide 91&quot;/&gt;&lt;property id=&quot;20307&quot; value=&quot;365&quot;/&gt;&lt;/object&gt;&lt;object type=&quot;3&quot; unique_id=&quot;369720&quot;&gt;&lt;property id=&quot;20148&quot; value=&quot;5&quot;/&gt;&lt;property id=&quot;20300&quot; value=&quot;Slide 92&quot;/&gt;&lt;property id=&quot;20307&quot; value=&quot;366&quot;/&gt;&lt;/object&gt;&lt;object type=&quot;3&quot; unique_id=&quot;369721&quot;&gt;&lt;property id=&quot;20148&quot; value=&quot;5&quot;/&gt;&lt;property id=&quot;20300&quot; value=&quot;Slide 93&quot;/&gt;&lt;property id=&quot;20307&quot; value=&quot;367&quot;/&gt;&lt;/object&gt;&lt;object type=&quot;3&quot; unique_id=&quot;369722&quot;&gt;&lt;property id=&quot;20148&quot; value=&quot;5&quot;/&gt;&lt;property id=&quot;20300&quot; value=&quot;Slide 94&quot;/&gt;&lt;property id=&quot;20307&quot; value=&quot;368&quot;/&gt;&lt;/object&gt;&lt;object type=&quot;3&quot; unique_id=&quot;369723&quot;&gt;&lt;property id=&quot;20148&quot; value=&quot;5&quot;/&gt;&lt;property id=&quot;20300&quot; value=&quot;Slide 95&quot;/&gt;&lt;property id=&quot;20307&quot; value=&quot;369&quot;/&gt;&lt;/object&gt;&lt;object type=&quot;3&quot; unique_id=&quot;369724&quot;&gt;&lt;property id=&quot;20148&quot; value=&quot;5&quot;/&gt;&lt;property id=&quot;20300&quot; value=&quot;Slide 96&quot;/&gt;&lt;property id=&quot;20307&quot; value=&quot;370&quot;/&gt;&lt;/object&gt;&lt;object type=&quot;3&quot; unique_id=&quot;369725&quot;&gt;&lt;property id=&quot;20148&quot; value=&quot;5&quot;/&gt;&lt;property id=&quot;20300&quot; value=&quot;Slide 97&quot;/&gt;&lt;property id=&quot;20307&quot; value=&quot;371&quot;/&gt;&lt;/object&gt;&lt;object type=&quot;3&quot; unique_id=&quot;369726&quot;&gt;&lt;property id=&quot;20148&quot; value=&quot;5&quot;/&gt;&lt;property id=&quot;20300&quot; value=&quot;Slide 98&quot;/&gt;&lt;property id=&quot;20307&quot; value=&quot;372&quot;/&gt;&lt;/object&gt;&lt;object type=&quot;3&quot; unique_id=&quot;369727&quot;&gt;&lt;property id=&quot;20148&quot; value=&quot;5&quot;/&gt;&lt;property id=&quot;20300&quot; value=&quot;Slide 99&quot;/&gt;&lt;property id=&quot;20307&quot; value=&quot;373&quot;/&gt;&lt;/object&gt;&lt;object type=&quot;3&quot; unique_id=&quot;369728&quot;&gt;&lt;property id=&quot;20148&quot; value=&quot;5&quot;/&gt;&lt;property id=&quot;20300&quot; value=&quot;Slide 100&quot;/&gt;&lt;property id=&quot;20307&quot; value=&quot;374&quot;/&gt;&lt;/object&gt;&lt;object type=&quot;3&quot; unique_id=&quot;369729&quot;&gt;&lt;property id=&quot;20148&quot; value=&quot;5&quot;/&gt;&lt;property id=&quot;20300&quot; value=&quot;Slide 101&quot;/&gt;&lt;property id=&quot;20307&quot; value=&quot;375&quot;/&gt;&lt;/object&gt;&lt;object type=&quot;3&quot; unique_id=&quot;369730&quot;&gt;&lt;property id=&quot;20148&quot; value=&quot;5&quot;/&gt;&lt;property id=&quot;20300&quot; value=&quot;Slide 102&quot;/&gt;&lt;property id=&quot;20307&quot; value=&quot;376&quot;/&gt;&lt;/object&gt;&lt;object type=&quot;3&quot; unique_id=&quot;369731&quot;&gt;&lt;property id=&quot;20148&quot; value=&quot;5&quot;/&gt;&lt;property id=&quot;20300&quot; value=&quot;Slide 103&quot;/&gt;&lt;property id=&quot;20307&quot; value=&quot;377&quot;/&gt;&lt;/object&gt;&lt;object type=&quot;3&quot; unique_id=&quot;369732&quot;&gt;&lt;property id=&quot;20148&quot; value=&quot;5&quot;/&gt;&lt;property id=&quot;20300&quot; value=&quot;Slide 104&quot;/&gt;&lt;property id=&quot;20307&quot; value=&quot;378&quot;/&gt;&lt;/object&gt;&lt;object type=&quot;3&quot; unique_id=&quot;369733&quot;&gt;&lt;property id=&quot;20148&quot; value=&quot;5&quot;/&gt;&lt;property id=&quot;20300&quot; value=&quot;Slide 105&quot;/&gt;&lt;property id=&quot;20307&quot; value=&quot;379&quot;/&gt;&lt;/object&gt;&lt;object type=&quot;3&quot; unique_id=&quot;369734&quot;&gt;&lt;property id=&quot;20148&quot; value=&quot;5&quot;/&gt;&lt;property id=&quot;20300&quot; value=&quot;Slide 106&quot;/&gt;&lt;property id=&quot;20307&quot; value=&quot;380&quot;/&gt;&lt;/object&gt;&lt;object type=&quot;3&quot; unique_id=&quot;369735&quot;&gt;&lt;property id=&quot;20148&quot; value=&quot;5&quot;/&gt;&lt;property id=&quot;20300&quot; value=&quot;Slide 107&quot;/&gt;&lt;property id=&quot;20307&quot; value=&quot;381&quot;/&gt;&lt;/object&gt;&lt;object type=&quot;3&quot; unique_id=&quot;369736&quot;&gt;&lt;property id=&quot;20148&quot; value=&quot;5&quot;/&gt;&lt;property id=&quot;20300&quot; value=&quot;Slide 108&quot;/&gt;&lt;property id=&quot;20307&quot; value=&quot;382&quot;/&gt;&lt;/object&gt;&lt;object type=&quot;3&quot; unique_id=&quot;369737&quot;&gt;&lt;property id=&quot;20148&quot; value=&quot;5&quot;/&gt;&lt;property id=&quot;20300&quot; value=&quot;Slide 109&quot;/&gt;&lt;property id=&quot;20307&quot; value=&quot;383&quot;/&gt;&lt;/object&gt;&lt;object type=&quot;3&quot; unique_id=&quot;369738&quot;&gt;&lt;property id=&quot;20148&quot; value=&quot;5&quot;/&gt;&lt;property id=&quot;20300&quot; value=&quot;Slide 110&quot;/&gt;&lt;property id=&quot;20307&quot; value=&quot;384&quot;/&gt;&lt;/object&gt;&lt;object type=&quot;3&quot; unique_id=&quot;369739&quot;&gt;&lt;property id=&quot;20148&quot; value=&quot;5&quot;/&gt;&lt;property id=&quot;20300&quot; value=&quot;Slide 114&quot;/&gt;&lt;property id=&quot;20307&quot; value=&quot;385&quot;/&gt;&lt;/object&gt;&lt;object type=&quot;3&quot; unique_id=&quot;369740&quot;&gt;&lt;property id=&quot;20148&quot; value=&quot;5&quot;/&gt;&lt;property id=&quot;20300&quot; value=&quot;Slide 115&quot;/&gt;&lt;property id=&quot;20307&quot; value=&quot;386&quot;/&gt;&lt;/object&gt;&lt;object type=&quot;3&quot; unique_id=&quot;369741&quot;&gt;&lt;property id=&quot;20148&quot; value=&quot;5&quot;/&gt;&lt;property id=&quot;20300&quot; value=&quot;Slide 116&quot;/&gt;&lt;property id=&quot;20307&quot; value=&quot;387&quot;/&gt;&lt;/object&gt;&lt;object type=&quot;3&quot; unique_id=&quot;369742&quot;&gt;&lt;property id=&quot;20148&quot; value=&quot;5&quot;/&gt;&lt;property id=&quot;20300&quot; value=&quot;Slide 117&quot;/&gt;&lt;property id=&quot;20307&quot; value=&quot;388&quot;/&gt;&lt;/object&gt;&lt;object type=&quot;3&quot; unique_id=&quot;369743&quot;&gt;&lt;property id=&quot;20148&quot; value=&quot;5&quot;/&gt;&lt;property id=&quot;20300&quot; value=&quot;Slide 120&quot;/&gt;&lt;property id=&quot;20307&quot; value=&quot;389&quot;/&gt;&lt;/object&gt;&lt;object type=&quot;3&quot; unique_id=&quot;369744&quot;&gt;&lt;property id=&quot;20148&quot; value=&quot;5&quot;/&gt;&lt;property id=&quot;20300&quot; value=&quot;Slide 121&quot;/&gt;&lt;property id=&quot;20307&quot; value=&quot;390&quot;/&gt;&lt;/object&gt;&lt;object type=&quot;3&quot; unique_id=&quot;369745&quot;&gt;&lt;property id=&quot;20148&quot; value=&quot;5&quot;/&gt;&lt;property id=&quot;20300&quot; value=&quot;Slide 122&quot;/&gt;&lt;property id=&quot;20307&quot; value=&quot;391&quot;/&gt;&lt;/object&gt;&lt;object type=&quot;3&quot; unique_id=&quot;369746&quot;&gt;&lt;property id=&quot;20148&quot; value=&quot;5&quot;/&gt;&lt;property id=&quot;20300&quot; value=&quot;Slide 123&quot;/&gt;&lt;property id=&quot;20307&quot; value=&quot;392&quot;/&gt;&lt;/object&gt;&lt;object type=&quot;3&quot; unique_id=&quot;369747&quot;&gt;&lt;property id=&quot;20148&quot; value=&quot;5&quot;/&gt;&lt;property id=&quot;20300&quot; value=&quot;Slide 124&quot;/&gt;&lt;property id=&quot;20307&quot; value=&quot;393&quot;/&gt;&lt;/object&gt;&lt;object type=&quot;3&quot; unique_id=&quot;369748&quot;&gt;&lt;property id=&quot;20148&quot; value=&quot;5&quot;/&gt;&lt;property id=&quot;20300&quot; value=&quot;Slide 125&quot;/&gt;&lt;property id=&quot;20307&quot; value=&quot;394&quot;/&gt;&lt;/object&gt;&lt;object type=&quot;3&quot; unique_id=&quot;369749&quot;&gt;&lt;property id=&quot;20148&quot; value=&quot;5&quot;/&gt;&lt;property id=&quot;20300&quot; value=&quot;Slide 126&quot;/&gt;&lt;property id=&quot;20307&quot; value=&quot;395&quot;/&gt;&lt;/object&gt;&lt;object type=&quot;3&quot; unique_id=&quot;369750&quot;&gt;&lt;property id=&quot;20148&quot; value=&quot;5&quot;/&gt;&lt;property id=&quot;20300&quot; value=&quot;Slide 127&quot;/&gt;&lt;property id=&quot;20307&quot; value=&quot;396&quot;/&gt;&lt;/object&gt;&lt;object type=&quot;3&quot; unique_id=&quot;369751&quot;&gt;&lt;property id=&quot;20148&quot; value=&quot;5&quot;/&gt;&lt;property id=&quot;20300&quot; value=&quot;Slide 128&quot;/&gt;&lt;property id=&quot;20307&quot; value=&quot;397&quot;/&gt;&lt;/object&gt;&lt;object type=&quot;3&quot; unique_id=&quot;369752&quot;&gt;&lt;property id=&quot;20148&quot; value=&quot;5&quot;/&gt;&lt;property id=&quot;20300&quot; value=&quot;Slide 129&quot;/&gt;&lt;property id=&quot;20307&quot; value=&quot;398&quot;/&gt;&lt;/object&gt;&lt;object type=&quot;3&quot; unique_id=&quot;369753&quot;&gt;&lt;property id=&quot;20148&quot; value=&quot;5&quot;/&gt;&lt;property id=&quot;20300&quot; value=&quot;Slide 130&quot;/&gt;&lt;property id=&quot;20307&quot; value=&quot;399&quot;/&gt;&lt;/object&gt;&lt;object type=&quot;3&quot; unique_id=&quot;369754&quot;&gt;&lt;property id=&quot;20148&quot; value=&quot;5&quot;/&gt;&lt;property id=&quot;20300&quot; value=&quot;Slide 131&quot;/&gt;&lt;property id=&quot;20307&quot; value=&quot;400&quot;/&gt;&lt;/object&gt;&lt;object type=&quot;3&quot; unique_id=&quot;369755&quot;&gt;&lt;property id=&quot;20148&quot; value=&quot;5&quot;/&gt;&lt;property id=&quot;20300&quot; value=&quot;Slide 132&quot;/&gt;&lt;property id=&quot;20307&quot; value=&quot;401&quot;/&gt;&lt;/object&gt;&lt;object type=&quot;3&quot; unique_id=&quot;369756&quot;&gt;&lt;property id=&quot;20148&quot; value=&quot;5&quot;/&gt;&lt;property id=&quot;20300&quot; value=&quot;Slide 137&quot;/&gt;&lt;property id=&quot;20307&quot; value=&quot;402&quot;/&gt;&lt;/object&gt;&lt;object type=&quot;3&quot; unique_id=&quot;369757&quot;&gt;&lt;property id=&quot;20148&quot; value=&quot;5&quot;/&gt;&lt;property id=&quot;20300&quot; value=&quot;Slide 138&quot;/&gt;&lt;property id=&quot;20307&quot; value=&quot;403&quot;/&gt;&lt;/object&gt;&lt;object type=&quot;3&quot; unique_id=&quot;369758&quot;&gt;&lt;property id=&quot;20148&quot; value=&quot;5&quot;/&gt;&lt;property id=&quot;20300&quot; value=&quot;Slide 139&quot;/&gt;&lt;property id=&quot;20307&quot; value=&quot;404&quot;/&gt;&lt;/object&gt;&lt;object type=&quot;3&quot; unique_id=&quot;369759&quot;&gt;&lt;property id=&quot;20148&quot; value=&quot;5&quot;/&gt;&lt;property id=&quot;20300&quot; value=&quot;Slide 140&quot;/&gt;&lt;property id=&quot;20307&quot; value=&quot;405&quot;/&gt;&lt;/object&gt;&lt;object type=&quot;3&quot; unique_id=&quot;369760&quot;&gt;&lt;property id=&quot;20148&quot; value=&quot;5&quot;/&gt;&lt;property id=&quot;20300&quot; value=&quot;Slide 141&quot;/&gt;&lt;property id=&quot;20307&quot; value=&quot;406&quot;/&gt;&lt;/object&gt;&lt;object type=&quot;3&quot; unique_id=&quot;369761&quot;&gt;&lt;property id=&quot;20148&quot; value=&quot;5&quot;/&gt;&lt;property id=&quot;20300&quot; value=&quot;Slide 142&quot;/&gt;&lt;property id=&quot;20307&quot; value=&quot;407&quot;/&gt;&lt;/object&gt;&lt;object type=&quot;3&quot; unique_id=&quot;369762&quot;&gt;&lt;property id=&quot;20148&quot; value=&quot;5&quot;/&gt;&lt;property id=&quot;20300&quot; value=&quot;Slide 143&quot;/&gt;&lt;property id=&quot;20307&quot; value=&quot;408&quot;/&gt;&lt;/object&gt;&lt;object type=&quot;3&quot; unique_id=&quot;369763&quot;&gt;&lt;property id=&quot;20148&quot; value=&quot;5&quot;/&gt;&lt;property id=&quot;20300&quot; value=&quot;Slide 144&quot;/&gt;&lt;property id=&quot;20307&quot; value=&quot;409&quot;/&gt;&lt;/object&gt;&lt;object type=&quot;3&quot; unique_id=&quot;369764&quot;&gt;&lt;property id=&quot;20148&quot; value=&quot;5&quot;/&gt;&lt;property id=&quot;20300&quot; value=&quot;Slide 145&quot;/&gt;&lt;property id=&quot;20307&quot; value=&quot;410&quot;/&gt;&lt;/object&gt;&lt;object type=&quot;3&quot; unique_id=&quot;369765&quot;&gt;&lt;property id=&quot;20148&quot; value=&quot;5&quot;/&gt;&lt;property id=&quot;20300&quot; value=&quot;Slide 146&quot;/&gt;&lt;property id=&quot;20307&quot; value=&quot;411&quot;/&gt;&lt;/object&gt;&lt;object type=&quot;3&quot; unique_id=&quot;369766&quot;&gt;&lt;property id=&quot;20148&quot; value=&quot;5&quot;/&gt;&lt;property id=&quot;20300&quot; value=&quot;Slide 147&quot;/&gt;&lt;property id=&quot;20307&quot; value=&quot;412&quot;/&gt;&lt;/object&gt;&lt;object type=&quot;3&quot; unique_id=&quot;369767&quot;&gt;&lt;property id=&quot;20148&quot; value=&quot;5&quot;/&gt;&lt;property id=&quot;20300&quot; value=&quot;Slide 148&quot;/&gt;&lt;property id=&quot;20307&quot; value=&quot;413&quot;/&gt;&lt;/object&gt;&lt;object type=&quot;3&quot; unique_id=&quot;369768&quot;&gt;&lt;property id=&quot;20148&quot; value=&quot;5&quot;/&gt;&lt;property id=&quot;20300&quot; value=&quot;Slide 149&quot;/&gt;&lt;property id=&quot;20307&quot; value=&quot;414&quot;/&gt;&lt;/object&gt;&lt;object type=&quot;3&quot; unique_id=&quot;369769&quot;&gt;&lt;property id=&quot;20148&quot; value=&quot;5&quot;/&gt;&lt;property id=&quot;20300&quot; value=&quot;Slide 150&quot;/&gt;&lt;property id=&quot;20307&quot; value=&quot;415&quot;/&gt;&lt;/object&gt;&lt;object type=&quot;3&quot; unique_id=&quot;369770&quot;&gt;&lt;property id=&quot;20148&quot; value=&quot;5&quot;/&gt;&lt;property id=&quot;20300&quot; value=&quot;Slide 151&quot;/&gt;&lt;property id=&quot;20307&quot; value=&quot;416&quot;/&gt;&lt;/object&gt;&lt;object type=&quot;3&quot; unique_id=&quot;369771&quot;&gt;&lt;property id=&quot;20148&quot; value=&quot;5&quot;/&gt;&lt;property id=&quot;20300&quot; value=&quot;Slide 152&quot;/&gt;&lt;property id=&quot;20307&quot; value=&quot;417&quot;/&gt;&lt;/object&gt;&lt;object type=&quot;3&quot; unique_id=&quot;369772&quot;&gt;&lt;property id=&quot;20148&quot; value=&quot;5&quot;/&gt;&lt;property id=&quot;20300&quot; value=&quot;Slide 153&quot;/&gt;&lt;property id=&quot;20307&quot; value=&quot;418&quot;/&gt;&lt;/object&gt;&lt;object type=&quot;3&quot; unique_id=&quot;369773&quot;&gt;&lt;property id=&quot;20148&quot; value=&quot;5&quot;/&gt;&lt;property id=&quot;20300&quot; value=&quot;Slide 154&quot;/&gt;&lt;property id=&quot;20307&quot; value=&quot;419&quot;/&gt;&lt;/object&gt;&lt;object type=&quot;3&quot; unique_id=&quot;369774&quot;&gt;&lt;property id=&quot;20148&quot; value=&quot;5&quot;/&gt;&lt;property id=&quot;20300&quot; value=&quot;Slide 155 - &amp;quot;Sources of Possibilities&amp;quot;&quot;/&gt;&lt;property id=&quot;20307&quot; value=&quot;420&quot;/&gt;&lt;/object&gt;&lt;object type=&quot;3&quot; unique_id=&quot;369775&quot;&gt;&lt;property id=&quot;20148&quot; value=&quot;5&quot;/&gt;&lt;property id=&quot;20300&quot; value=&quot;Slide 156&quot;/&gt;&lt;property id=&quot;20307&quot; value=&quot;421&quot;/&gt;&lt;/object&gt;&lt;object type=&quot;3&quot; unique_id=&quot;369777&quot;&gt;&lt;property id=&quot;20148&quot; value=&quot;5&quot;/&gt;&lt;property id=&quot;20300&quot; value=&quot;Slide 157&quot;/&gt;&lt;property id=&quot;20307&quot; value=&quot;423&quot;/&gt;&lt;/object&gt;&lt;object type=&quot;3&quot; unique_id=&quot;369778&quot;&gt;&lt;property id=&quot;20148&quot; value=&quot;5&quot;/&gt;&lt;property id=&quot;20300&quot; value=&quot;Slide 158&quot;/&gt;&lt;property id=&quot;20307&quot; value=&quot;424&quot;/&gt;&lt;/object&gt;&lt;object type=&quot;3&quot; unique_id=&quot;369779&quot;&gt;&lt;property id=&quot;20148&quot; value=&quot;5&quot;/&gt;&lt;property id=&quot;20300&quot; value=&quot;Slide 159&quot;/&gt;&lt;property id=&quot;20307&quot; value=&quot;425&quot;/&gt;&lt;/object&gt;&lt;object type=&quot;3&quot; unique_id=&quot;369780&quot;&gt;&lt;property id=&quot;20148&quot; value=&quot;5&quot;/&gt;&lt;property id=&quot;20300&quot; value=&quot;Slide 160&quot;/&gt;&lt;property id=&quot;20307&quot; value=&quot;426&quot;/&gt;&lt;/object&gt;&lt;object type=&quot;3&quot; unique_id=&quot;369781&quot;&gt;&lt;property id=&quot;20148&quot; value=&quot;5&quot;/&gt;&lt;property id=&quot;20300&quot; value=&quot;Slide 161&quot;/&gt;&lt;property id=&quot;20307&quot; value=&quot;427&quot;/&gt;&lt;/object&gt;&lt;object type=&quot;3&quot; unique_id=&quot;369782&quot;&gt;&lt;property id=&quot;20148&quot; value=&quot;5&quot;/&gt;&lt;property id=&quot;20300&quot; value=&quot;Slide 162&quot;/&gt;&lt;property id=&quot;20307&quot; value=&quot;428&quot;/&gt;&lt;/object&gt;&lt;object type=&quot;3&quot; unique_id=&quot;369783&quot;&gt;&lt;property id=&quot;20148&quot; value=&quot;5&quot;/&gt;&lt;property id=&quot;20300&quot; value=&quot;Slide 163&quot;/&gt;&lt;property id=&quot;20307&quot; value=&quot;429&quot;/&gt;&lt;/object&gt;&lt;object type=&quot;3&quot; unique_id=&quot;369784&quot;&gt;&lt;property id=&quot;20148&quot; value=&quot;5&quot;/&gt;&lt;property id=&quot;20300&quot; value=&quot;Slide 164&quot;/&gt;&lt;property id=&quot;20307&quot; value=&quot;430&quot;/&gt;&lt;/object&gt;&lt;object type=&quot;3&quot; unique_id=&quot;369785&quot;&gt;&lt;property id=&quot;20148&quot; value=&quot;5&quot;/&gt;&lt;property id=&quot;20300&quot; value=&quot;Slide 165&quot;/&gt;&lt;property id=&quot;20307&quot; value=&quot;431&quot;/&gt;&lt;/object&gt;&lt;object type=&quot;3&quot; unique_id=&quot;369786&quot;&gt;&lt;property id=&quot;20148&quot; value=&quot;5&quot;/&gt;&lt;property id=&quot;20300&quot; value=&quot;Slide 166&quot;/&gt;&lt;property id=&quot;20307&quot; value=&quot;432&quot;/&gt;&lt;/object&gt;&lt;object type=&quot;3&quot; unique_id=&quot;369787&quot;&gt;&lt;property id=&quot;20148&quot; value=&quot;5&quot;/&gt;&lt;property id=&quot;20300&quot; value=&quot;Slide 167&quot;/&gt;&lt;property id=&quot;20307&quot; value=&quot;433&quot;/&gt;&lt;/object&gt;&lt;object type=&quot;3&quot; unique_id=&quot;369788&quot;&gt;&lt;property id=&quot;20148&quot; value=&quot;5&quot;/&gt;&lt;property id=&quot;20300&quot; value=&quot;Slide 168&quot;/&gt;&lt;property id=&quot;20307&quot; value=&quot;434&quot;/&gt;&lt;/object&gt;&lt;object type=&quot;3&quot; unique_id=&quot;369789&quot;&gt;&lt;property id=&quot;20148&quot; value=&quot;5&quot;/&gt;&lt;property id=&quot;20300&quot; value=&quot;Slide 169&quot;/&gt;&lt;property id=&quot;20307&quot; value=&quot;435&quot;/&gt;&lt;/object&gt;&lt;object type=&quot;3&quot; unique_id=&quot;369790&quot;&gt;&lt;property id=&quot;20148&quot; value=&quot;5&quot;/&gt;&lt;property id=&quot;20300&quot; value=&quot;Slide 170&quot;/&gt;&lt;property id=&quot;20307&quot; value=&quot;436&quot;/&gt;&lt;/object&gt;&lt;object type=&quot;3&quot; unique_id=&quot;369791&quot;&gt;&lt;property id=&quot;20148&quot; value=&quot;5&quot;/&gt;&lt;property id=&quot;20300&quot; value=&quot;Slide 171&quot;/&gt;&lt;property id=&quot;20307&quot; value=&quot;437&quot;/&gt;&lt;/object&gt;&lt;object type=&quot;3&quot; unique_id=&quot;369792&quot;&gt;&lt;property id=&quot;20148&quot; value=&quot;5&quot;/&gt;&lt;property id=&quot;20300&quot; value=&quot;Slide 172&quot;/&gt;&lt;property id=&quot;20307&quot; value=&quot;438&quot;/&gt;&lt;/object&gt;&lt;object type=&quot;3&quot; unique_id=&quot;369793&quot;&gt;&lt;property id=&quot;20148&quot; value=&quot;5&quot;/&gt;&lt;property id=&quot;20300&quot; value=&quot;Slide 173&quot;/&gt;&lt;property id=&quot;20307&quot; value=&quot;439&quot;/&gt;&lt;/object&gt;&lt;object type=&quot;3&quot; unique_id=&quot;369794&quot;&gt;&lt;property id=&quot;20148&quot; value=&quot;5&quot;/&gt;&lt;property id=&quot;20300&quot; value=&quot;Slide 174&quot;/&gt;&lt;property id=&quot;20307&quot; value=&quot;440&quot;/&gt;&lt;/object&gt;&lt;object type=&quot;3&quot; unique_id=&quot;369795&quot;&gt;&lt;property id=&quot;20148&quot; value=&quot;5&quot;/&gt;&lt;property id=&quot;20300&quot; value=&quot;Slide 175&quot;/&gt;&lt;property id=&quot;20307&quot; value=&quot;441&quot;/&gt;&lt;/object&gt;&lt;object type=&quot;3&quot; unique_id=&quot;369796&quot;&gt;&lt;property id=&quot;20148&quot; value=&quot;5&quot;/&gt;&lt;property id=&quot;20300&quot; value=&quot;Slide 176&quot;/&gt;&lt;property id=&quot;20307&quot; value=&quot;442&quot;/&gt;&lt;/object&gt;&lt;object type=&quot;3&quot; unique_id=&quot;369797&quot;&gt;&lt;property id=&quot;20148&quot; value=&quot;5&quot;/&gt;&lt;property id=&quot;20300&quot; value=&quot;Slide 177 - &amp;quot;DRS is built on &amp;#x0D;&amp;#x0A;maWebCenters technology&amp;quot;&quot;/&gt;&lt;property id=&quot;20307&quot; value=&quot;443&quot;/&gt;&lt;/object&gt;&lt;object type=&quot;3&quot; unique_id=&quot;369798&quot;&gt;&lt;property id=&quot;20148&quot; value=&quot;5&quot;/&gt;&lt;property id=&quot;20300&quot; value=&quot;Slide 178&quot;/&gt;&lt;property id=&quot;20307&quot; value=&quot;444&quot;/&gt;&lt;/object&gt;&lt;object type=&quot;3&quot; unique_id=&quot;369799&quot;&gt;&lt;property id=&quot;20148&quot; value=&quot;5&quot;/&gt;&lt;property id=&quot;20300&quot; value=&quot;Slide 179&quot;/&gt;&lt;property id=&quot;20307&quot; value=&quot;445&quot;/&gt;&lt;/object&gt;&lt;object type=&quot;3&quot; unique_id=&quot;369800&quot;&gt;&lt;property id=&quot;20148&quot; value=&quot;5&quot;/&gt;&lt;property id=&quot;20300&quot; value=&quot;Slide 180&quot;/&gt;&lt;property id=&quot;20307&quot; value=&quot;446&quot;/&gt;&lt;/object&gt;&lt;object type=&quot;3&quot; unique_id=&quot;369801&quot;&gt;&lt;property id=&quot;20148&quot; value=&quot;5&quot;/&gt;&lt;property id=&quot;20300&quot; value=&quot;Slide 181&quot;/&gt;&lt;property id=&quot;20307&quot; value=&quot;447&quot;/&gt;&lt;/object&gt;&lt;object type=&quot;3&quot; unique_id=&quot;369802&quot;&gt;&lt;property id=&quot;20148&quot; value=&quot;5&quot;/&gt;&lt;property id=&quot;20300&quot; value=&quot;Slide 182&quot;/&gt;&lt;property id=&quot;20307&quot; value=&quot;448&quot;/&gt;&lt;/object&gt;&lt;object type=&quot;3&quot; unique_id=&quot;369803&quot;&gt;&lt;property id=&quot;20148&quot; value=&quot;5&quot;/&gt;&lt;property id=&quot;20300&quot; value=&quot;Slide 183&quot;/&gt;&lt;property id=&quot;20307&quot; value=&quot;449&quot;/&gt;&lt;/object&gt;&lt;object type=&quot;3&quot; unique_id=&quot;369804&quot;&gt;&lt;property id=&quot;20148&quot; value=&quot;5&quot;/&gt;&lt;property id=&quot;20300&quot; value=&quot;Slide 184&quot;/&gt;&lt;property id=&quot;20307&quot; value=&quot;450&quot;/&gt;&lt;/object&gt;&lt;object type=&quot;3&quot; unique_id=&quot;369805&quot;&gt;&lt;property id=&quot;20148&quot; value=&quot;5&quot;/&gt;&lt;property id=&quot;20300&quot; value=&quot;Slide 185&quot;/&gt;&lt;property id=&quot;20307&quot; value=&quot;451&quot;/&gt;&lt;/object&gt;&lt;object type=&quot;3&quot; unique_id=&quot;369806&quot;&gt;&lt;property id=&quot;20148&quot; value=&quot;5&quot;/&gt;&lt;property id=&quot;20300&quot; value=&quot;Slide 186&quot;/&gt;&lt;property id=&quot;20307&quot; value=&quot;452&quot;/&gt;&lt;/object&gt;&lt;object type=&quot;3&quot; unique_id=&quot;369807&quot;&gt;&lt;property id=&quot;20148&quot; value=&quot;5&quot;/&gt;&lt;property id=&quot;20300&quot; value=&quot;Slide 187&quot;/&gt;&lt;property id=&quot;20307&quot; value=&quot;453&quot;/&gt;&lt;/object&gt;&lt;object type=&quot;3&quot; unique_id=&quot;369808&quot;&gt;&lt;property id=&quot;20148&quot; value=&quot;5&quot;/&gt;&lt;property id=&quot;20300&quot; value=&quot;Slide 188&quot;/&gt;&lt;property id=&quot;20307&quot; value=&quot;454&quot;/&gt;&lt;/object&gt;&lt;object type=&quot;3&quot; unique_id=&quot;369809&quot;&gt;&lt;property id=&quot;20148&quot; value=&quot;5&quot;/&gt;&lt;property id=&quot;20300&quot; value=&quot;Slide 189&quot;/&gt;&lt;property id=&quot;20307&quot; value=&quot;455&quot;/&gt;&lt;/object&gt;&lt;object type=&quot;3&quot; unique_id=&quot;369810&quot;&gt;&lt;property id=&quot;20148&quot; value=&quot;5&quot;/&gt;&lt;property id=&quot;20300&quot; value=&quot;Slide 190&quot;/&gt;&lt;property id=&quot;20307&quot; value=&quot;456&quot;/&gt;&lt;/object&gt;&lt;object type=&quot;3&quot; unique_id=&quot;369811&quot;&gt;&lt;property id=&quot;20148&quot; value=&quot;5&quot;/&gt;&lt;property id=&quot;20300&quot; value=&quot;Slide 191&quot;/&gt;&lt;property id=&quot;20307&quot; value=&quot;457&quot;/&gt;&lt;/object&gt;&lt;object type=&quot;3&quot; unique_id=&quot;369812&quot;&gt;&lt;property id=&quot;20148&quot; value=&quot;5&quot;/&gt;&lt;property id=&quot;20300&quot; value=&quot;Slide 192&quot;/&gt;&lt;property id=&quot;20307&quot; value=&quot;458&quot;/&gt;&lt;/object&gt;&lt;object type=&quot;3&quot; unique_id=&quot;369813&quot;&gt;&lt;property id=&quot;20148&quot; value=&quot;5&quot;/&gt;&lt;property id=&quot;20300&quot; value=&quot;Slide 193&quot;/&gt;&lt;property id=&quot;20307&quot; value=&quot;459&quot;/&gt;&lt;/object&gt;&lt;object type=&quot;3&quot; unique_id=&quot;369814&quot;&gt;&lt;property id=&quot;20148&quot; value=&quot;5&quot;/&gt;&lt;property id=&quot;20300&quot; value=&quot;Slide 194&quot;/&gt;&lt;property id=&quot;20307&quot; value=&quot;460&quot;/&gt;&lt;/object&gt;&lt;object type=&quot;3&quot; unique_id=&quot;369815&quot;&gt;&lt;property id=&quot;20148&quot; value=&quot;5&quot;/&gt;&lt;property id=&quot;20300&quot; value=&quot;Slide 195&quot;/&gt;&lt;property id=&quot;20307&quot; value=&quot;461&quot;/&gt;&lt;/object&gt;&lt;object type=&quot;3&quot; unique_id=&quot;369816&quot;&gt;&lt;property id=&quot;20148&quot; value=&quot;5&quot;/&gt;&lt;property id=&quot;20300&quot; value=&quot;Slide 196&quot;/&gt;&lt;property id=&quot;20307&quot; value=&quot;462&quot;/&gt;&lt;/object&gt;&lt;object type=&quot;3&quot; unique_id=&quot;369817&quot;&gt;&lt;property id=&quot;20148&quot; value=&quot;5&quot;/&gt;&lt;property id=&quot;20300&quot; value=&quot;Slide 197&quot;/&gt;&lt;property id=&quot;20307&quot; value=&quot;463&quot;/&gt;&lt;/object&gt;&lt;object type=&quot;3&quot; unique_id=&quot;369818&quot;&gt;&lt;property id=&quot;20148&quot; value=&quot;5&quot;/&gt;&lt;property id=&quot;20300&quot; value=&quot;Slide 198&quot;/&gt;&lt;property id=&quot;20307&quot; value=&quot;464&quot;/&gt;&lt;/object&gt;&lt;object type=&quot;3&quot; unique_id=&quot;369819&quot;&gt;&lt;property id=&quot;20148&quot; value=&quot;5&quot;/&gt;&lt;property id=&quot;20300&quot; value=&quot;Slide 199&quot;/&gt;&lt;property id=&quot;20307&quot; value=&quot;465&quot;/&gt;&lt;/object&gt;&lt;object type=&quot;3&quot; unique_id=&quot;369820&quot;&gt;&lt;property id=&quot;20148&quot; value=&quot;5&quot;/&gt;&lt;property id=&quot;20300&quot; value=&quot;Slide 200&quot;/&gt;&lt;property id=&quot;20307&quot; value=&quot;466&quot;/&gt;&lt;/object&gt;&lt;object type=&quot;3&quot; unique_id=&quot;369821&quot;&gt;&lt;property id=&quot;20148&quot; value=&quot;5&quot;/&gt;&lt;property id=&quot;20300&quot; value=&quot;Slide 201&quot;/&gt;&lt;property id=&quot;20307&quot; value=&quot;467&quot;/&gt;&lt;/object&gt;&lt;object type=&quot;3&quot; unique_id=&quot;369822&quot;&gt;&lt;property id=&quot;20148&quot; value=&quot;5&quot;/&gt;&lt;property id=&quot;20300&quot; value=&quot;Slide 202&quot;/&gt;&lt;property id=&quot;20307&quot; value=&quot;468&quot;/&gt;&lt;/object&gt;&lt;object type=&quot;3&quot; unique_id=&quot;369823&quot;&gt;&lt;property id=&quot;20148&quot; value=&quot;5&quot;/&gt;&lt;property id=&quot;20300&quot; value=&quot;Slide 203&quot;/&gt;&lt;property id=&quot;20307&quot; value=&quot;469&quot;/&gt;&lt;/object&gt;&lt;object type=&quot;3&quot; unique_id=&quot;369824&quot;&gt;&lt;property id=&quot;20148&quot; value=&quot;5&quot;/&gt;&lt;property id=&quot;20300&quot; value=&quot;Slide 204&quot;/&gt;&lt;property id=&quot;20307&quot; value=&quot;470&quot;/&gt;&lt;/object&gt;&lt;object type=&quot;3&quot; unique_id=&quot;369825&quot;&gt;&lt;property id=&quot;20148&quot; value=&quot;5&quot;/&gt;&lt;property id=&quot;20300&quot; value=&quot;Slide 205&quot;/&gt;&lt;property id=&quot;20307&quot; value=&quot;471&quot;/&gt;&lt;/object&gt;&lt;object type=&quot;3&quot; unique_id=&quot;369826&quot;&gt;&lt;property id=&quot;20148&quot; value=&quot;5&quot;/&gt;&lt;property id=&quot;20300&quot; value=&quot;Slide 206&quot;/&gt;&lt;property id=&quot;20307&quot; value=&quot;472&quot;/&gt;&lt;/object&gt;&lt;object type=&quot;3&quot; unique_id=&quot;369827&quot;&gt;&lt;property id=&quot;20148&quot; value=&quot;5&quot;/&gt;&lt;property id=&quot;20300&quot; value=&quot;Slide 207&quot;/&gt;&lt;property id=&quot;20307&quot; value=&quot;473&quot;/&gt;&lt;/object&gt;&lt;object type=&quot;3&quot; unique_id=&quot;369828&quot;&gt;&lt;property id=&quot;20148&quot; value=&quot;5&quot;/&gt;&lt;property id=&quot;20300&quot; value=&quot;Slide 208&quot;/&gt;&lt;property id=&quot;20307&quot; value=&quot;474&quot;/&gt;&lt;/object&gt;&lt;object type=&quot;3&quot; unique_id=&quot;369829&quot;&gt;&lt;property id=&quot;20148&quot; value=&quot;5&quot;/&gt;&lt;property id=&quot;20300&quot; value=&quot;Slide 209&quot;/&gt;&lt;property id=&quot;20307&quot; value=&quot;475&quot;/&gt;&lt;/object&gt;&lt;object type=&quot;3&quot; unique_id=&quot;369830&quot;&gt;&lt;property id=&quot;20148&quot; value=&quot;5&quot;/&gt;&lt;property id=&quot;20300&quot; value=&quot;Slide 210&quot;/&gt;&lt;property id=&quot;20307&quot; value=&quot;476&quot;/&gt;&lt;/object&gt;&lt;object type=&quot;3&quot; unique_id=&quot;369831&quot;&gt;&lt;property id=&quot;20148&quot; value=&quot;5&quot;/&gt;&lt;property id=&quot;20300&quot; value=&quot;Slide 211&quot;/&gt;&lt;property id=&quot;20307&quot; value=&quot;477&quot;/&gt;&lt;/object&gt;&lt;object type=&quot;3&quot; unique_id=&quot;369832&quot;&gt;&lt;property id=&quot;20148&quot; value=&quot;5&quot;/&gt;&lt;property id=&quot;20300&quot; value=&quot;Slide 212&quot;/&gt;&lt;property id=&quot;20307&quot; value=&quot;478&quot;/&gt;&lt;/object&gt;&lt;object type=&quot;3&quot; unique_id=&quot;369833&quot;&gt;&lt;property id=&quot;20148&quot; value=&quot;5&quot;/&gt;&lt;property id=&quot;20300&quot; value=&quot;Slide 213&quot;/&gt;&lt;property id=&quot;20307&quot; value=&quot;479&quot;/&gt;&lt;/object&gt;&lt;object type=&quot;3&quot; unique_id=&quot;369834&quot;&gt;&lt;property id=&quot;20148&quot; value=&quot;5&quot;/&gt;&lt;property id=&quot;20300&quot; value=&quot;Slide 214&quot;/&gt;&lt;property id=&quot;20307&quot; value=&quot;480&quot;/&gt;&lt;/object&gt;&lt;object type=&quot;3&quot; unique_id=&quot;369835&quot;&gt;&lt;property id=&quot;20148&quot; value=&quot;5&quot;/&gt;&lt;property id=&quot;20300&quot; value=&quot;Slide 215&quot;/&gt;&lt;property id=&quot;20307&quot; value=&quot;481&quot;/&gt;&lt;/object&gt;&lt;object type=&quot;3&quot; unique_id=&quot;369836&quot;&gt;&lt;property id=&quot;20148&quot; value=&quot;5&quot;/&gt;&lt;property id=&quot;20300&quot; value=&quot;Slide 216&quot;/&gt;&lt;property id=&quot;20307&quot; value=&quot;482&quot;/&gt;&lt;/object&gt;&lt;object type=&quot;3&quot; unique_id=&quot;369837&quot;&gt;&lt;property id=&quot;20148&quot; value=&quot;5&quot;/&gt;&lt;property id=&quot;20300&quot; value=&quot;Slide 217&quot;/&gt;&lt;property id=&quot;20307&quot; value=&quot;483&quot;/&gt;&lt;/object&gt;&lt;object type=&quot;3&quot; unique_id=&quot;369838&quot;&gt;&lt;property id=&quot;20148&quot; value=&quot;5&quot;/&gt;&lt;property id=&quot;20300&quot; value=&quot;Slide 218&quot;/&gt;&lt;property id=&quot;20307&quot; value=&quot;484&quot;/&gt;&lt;/object&gt;&lt;object type=&quot;3&quot; unique_id=&quot;369839&quot;&gt;&lt;property id=&quot;20148&quot; value=&quot;5&quot;/&gt;&lt;property id=&quot;20300&quot; value=&quot;Slide 219&quot;/&gt;&lt;property id=&quot;20307&quot; value=&quot;485&quot;/&gt;&lt;/object&gt;&lt;object type=&quot;3&quot; unique_id=&quot;369840&quot;&gt;&lt;property id=&quot;20148&quot; value=&quot;5&quot;/&gt;&lt;property id=&quot;20300&quot; value=&quot;Slide 220&quot;/&gt;&lt;property id=&quot;20307&quot; value=&quot;486&quot;/&gt;&lt;/object&gt;&lt;object type=&quot;3&quot; unique_id=&quot;369841&quot;&gt;&lt;property id=&quot;20148&quot; value=&quot;5&quot;/&gt;&lt;property id=&quot;20300&quot; value=&quot;Slide 221&quot;/&gt;&lt;property id=&quot;20307&quot; value=&quot;487&quot;/&gt;&lt;/object&gt;&lt;object type=&quot;3&quot; unique_id=&quot;369842&quot;&gt;&lt;property id=&quot;20148&quot; value=&quot;5&quot;/&gt;&lt;property id=&quot;20300&quot; value=&quot;Slide 222&quot;/&gt;&lt;property id=&quot;20307&quot; value=&quot;488&quot;/&gt;&lt;/object&gt;&lt;object type=&quot;3&quot; unique_id=&quot;369843&quot;&gt;&lt;property id=&quot;20148&quot; value=&quot;5&quot;/&gt;&lt;property id=&quot;20300&quot; value=&quot;Slide 223&quot;/&gt;&lt;property id=&quot;20307&quot; value=&quot;489&quot;/&gt;&lt;/object&gt;&lt;object type=&quot;3&quot; unique_id=&quot;369844&quot;&gt;&lt;property id=&quot;20148&quot; value=&quot;5&quot;/&gt;&lt;property id=&quot;20300&quot; value=&quot;Slide 224&quot;/&gt;&lt;property id=&quot;20307&quot; value=&quot;490&quot;/&gt;&lt;/object&gt;&lt;object type=&quot;3&quot; unique_id=&quot;369845&quot;&gt;&lt;property id=&quot;20148&quot; value=&quot;5&quot;/&gt;&lt;property id=&quot;20300&quot; value=&quot;Slide 225&quot;/&gt;&lt;property id=&quot;20307&quot; value=&quot;491&quot;/&gt;&lt;/object&gt;&lt;object type=&quot;3&quot; unique_id=&quot;369846&quot;&gt;&lt;property id=&quot;20148&quot; value=&quot;5&quot;/&gt;&lt;property id=&quot;20300&quot; value=&quot;Slide 226&quot;/&gt;&lt;property id=&quot;20307&quot; value=&quot;492&quot;/&gt;&lt;/object&gt;&lt;object type=&quot;3&quot; unique_id=&quot;369847&quot;&gt;&lt;property id=&quot;20148&quot; value=&quot;5&quot;/&gt;&lt;property id=&quot;20300&quot; value=&quot;Slide 227&quot;/&gt;&lt;property id=&quot;20307&quot; value=&quot;493&quot;/&gt;&lt;/object&gt;&lt;object type=&quot;3&quot; unique_id=&quot;369848&quot;&gt;&lt;property id=&quot;20148&quot; value=&quot;5&quot;/&gt;&lt;property id=&quot;20300&quot; value=&quot;Slide 228&quot;/&gt;&lt;property id=&quot;20307&quot; value=&quot;494&quot;/&gt;&lt;/object&gt;&lt;object type=&quot;3&quot; unique_id=&quot;369849&quot;&gt;&lt;property id=&quot;20148&quot; value=&quot;5&quot;/&gt;&lt;property id=&quot;20300&quot; value=&quot;Slide 229&quot;/&gt;&lt;property id=&quot;20307&quot; value=&quot;495&quot;/&gt;&lt;/object&gt;&lt;object type=&quot;3&quot; unique_id=&quot;379272&quot;&gt;&lt;property id=&quot;20148&quot; value=&quot;5&quot;/&gt;&lt;property id=&quot;20300&quot; value=&quot;Slide 33&quot;/&gt;&lt;property id=&quot;20307&quot; value=&quot;496&quot;/&gt;&lt;/object&gt;&lt;object type=&quot;3&quot; unique_id=&quot;389778&quot;&gt;&lt;property id=&quot;20148&quot; value=&quot;5&quot;/&gt;&lt;property id=&quot;20300&quot; value=&quot;Slide 48&quot;/&gt;&lt;property id=&quot;20307&quot; value=&quot;497&quot;/&gt;&lt;/object&gt;&lt;object type=&quot;3&quot; unique_id=&quot;406161&quot;&gt;&lt;property id=&quot;20148&quot; value=&quot;5&quot;/&gt;&lt;property id=&quot;20300&quot; value=&quot;Slide 3&quot;/&gt;&lt;property id=&quot;20307&quot; value=&quot;498&quot;/&gt;&lt;/object&gt;&lt;object type=&quot;3&quot; unique_id=&quot;410976&quot;&gt;&lt;property id=&quot;20148&quot; value=&quot;5&quot;/&gt;&lt;property id=&quot;20300&quot; value=&quot;Slide 2&quot;/&gt;&lt;property id=&quot;20307&quot; value=&quot;500&quot;/&gt;&lt;/object&gt;&lt;object type=&quot;3&quot; unique_id=&quot;417562&quot;&gt;&lt;property id=&quot;20148&quot; value=&quot;5&quot;/&gt;&lt;property id=&quot;20300&quot; value=&quot;Slide 31&quot;/&gt;&lt;property id=&quot;20307&quot; value=&quot;520&quot;/&gt;&lt;/object&gt;&lt;object type=&quot;3&quot; unique_id=&quot;417563&quot;&gt;&lt;property id=&quot;20148&quot; value=&quot;5&quot;/&gt;&lt;property id=&quot;20300&quot; value=&quot;Slide 111&quot;/&gt;&lt;property id=&quot;20307&quot; value=&quot;515&quot;/&gt;&lt;/object&gt;&lt;object type=&quot;3&quot; unique_id=&quot;417564&quot;&gt;&lt;property id=&quot;20148&quot; value=&quot;5&quot;/&gt;&lt;property id=&quot;20300&quot; value=&quot;Slide 112&quot;/&gt;&lt;property id=&quot;20307&quot; value=&quot;516&quot;/&gt;&lt;/object&gt;&lt;object type=&quot;3&quot; unique_id=&quot;417565&quot;&gt;&lt;property id=&quot;20148&quot; value=&quot;5&quot;/&gt;&lt;property id=&quot;20300&quot; value=&quot;Slide 113&quot;/&gt;&lt;property id=&quot;20307&quot; value=&quot;517&quot;/&gt;&lt;/object&gt;&lt;object type=&quot;3&quot; unique_id=&quot;417566&quot;&gt;&lt;property id=&quot;20148&quot; value=&quot;5&quot;/&gt;&lt;property id=&quot;20300&quot; value=&quot;Slide 118&quot;/&gt;&lt;property id=&quot;20307&quot; value=&quot;518&quot;/&gt;&lt;/object&gt;&lt;object type=&quot;3&quot; unique_id=&quot;417567&quot;&gt;&lt;property id=&quot;20148&quot; value=&quot;5&quot;/&gt;&lt;property id=&quot;20300&quot; value=&quot;Slide 119&quot;/&gt;&lt;property id=&quot;20307&quot; value=&quot;519&quot;/&gt;&lt;/object&gt;&lt;object type=&quot;3&quot; unique_id=&quot;417568&quot;&gt;&lt;property id=&quot;20148&quot; value=&quot;5&quot;/&gt;&lt;property id=&quot;20300&quot; value=&quot;Slide 133&quot;/&gt;&lt;property id=&quot;20307&quot; value=&quot;511&quot;/&gt;&lt;/object&gt;&lt;object type=&quot;3&quot; unique_id=&quot;417569&quot;&gt;&lt;property id=&quot;20148&quot; value=&quot;5&quot;/&gt;&lt;property id=&quot;20300&quot; value=&quot;Slide 134&quot;/&gt;&lt;property id=&quot;20307&quot; value=&quot;512&quot;/&gt;&lt;/object&gt;&lt;object type=&quot;3&quot; unique_id=&quot;417570&quot;&gt;&lt;property id=&quot;20148&quot; value=&quot;5&quot;/&gt;&lt;property id=&quot;20300&quot; value=&quot;Slide 135&quot;/&gt;&lt;property id=&quot;20307&quot; value=&quot;513&quot;/&gt;&lt;/object&gt;&lt;object type=&quot;3&quot; unique_id=&quot;417571&quot;&gt;&lt;property id=&quot;20148&quot; value=&quot;5&quot;/&gt;&lt;property id=&quot;20300&quot; value=&quot;Slide 136&quot;/&gt;&lt;property id=&quot;20307&quot; value=&quot;51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水滴">
  <a:themeElements>
    <a:clrScheme name="水滴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水滴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0</TotalTime>
  <Words>38</Words>
  <Application>Microsoft Office PowerPoint</Application>
  <PresentationFormat>Widescreen</PresentationFormat>
  <Paragraphs>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Kaiti TC</vt:lpstr>
      <vt:lpstr>Libian TC</vt:lpstr>
      <vt:lpstr>新細明體</vt:lpstr>
      <vt:lpstr>Arial</vt:lpstr>
      <vt:lpstr>Calibri</vt:lpstr>
      <vt:lpstr>Tw Cen MT</vt:lpstr>
      <vt:lpstr>水滴</vt:lpstr>
      <vt:lpstr>The Best TimIng</vt:lpstr>
      <vt:lpstr>PowerPoint Presentation</vt:lpstr>
      <vt:lpstr>PowerPoint Presentation</vt:lpstr>
      <vt:lpstr>The Best strategy</vt:lpstr>
      <vt:lpstr>The Best you</vt:lpstr>
      <vt:lpstr>Pay the price, win the prize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2015-06-22T13:57:52Z</dcterms:created>
  <dcterms:modified xsi:type="dcterms:W3CDTF">2018-05-17T09:41:36Z</dcterms:modified>
</cp:coreProperties>
</file>